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6"/>
  </p:notesMasterIdLst>
  <p:sldIdLst>
    <p:sldId id="2056" r:id="rId5"/>
  </p:sldIdLst>
  <p:sldSz cx="6858000" cy="9906000" type="A4"/>
  <p:notesSz cx="7315200" cy="12344400"/>
  <p:embeddedFontLst>
    <p:embeddedFont>
      <p:font typeface="Calibri" panose="020F0502020204030204" pitchFamily="34" charset="0"/>
      <p:regular r:id="rId7"/>
      <p:bold r:id="rId8"/>
      <p:italic r:id="rId9"/>
      <p:boldItalic r:id="rId10"/>
    </p:embeddedFont>
    <p:embeddedFont>
      <p:font typeface="FlexoSoft" panose="020B0604020202020204" charset="0"/>
      <p:regular r:id="rId11"/>
      <p:bold r:id="rId12"/>
      <p:italic r:id="rId13"/>
      <p:boldItalic r:id="rId14"/>
    </p:embeddedFont>
    <p:embeddedFont>
      <p:font typeface="Montserrat" panose="00000500000000000000" pitchFamily="2" charset="0"/>
      <p:regular r:id="rId15"/>
      <p:bold r:id="rId16"/>
      <p:italic r:id="rId17"/>
      <p:boldItalic r:id="rId18"/>
    </p:embeddedFont>
    <p:embeddedFont>
      <p:font typeface="Montserrat Light" panose="00000400000000000000" pitchFamily="2" charset="0"/>
      <p:regular r:id="rId19"/>
      <p:italic r:id="rId20"/>
    </p:embeddedFont>
    <p:embeddedFont>
      <p:font typeface="Montserrat SemiBold" panose="00000700000000000000" pitchFamily="2" charset="0"/>
      <p:bold r:id="rId21"/>
      <p:boldItalic r:id="rId22"/>
    </p:embeddedFont>
    <p:embeddedFont>
      <p:font typeface="Open Sans" panose="020B0606030504020204" pitchFamily="34" charset="0"/>
      <p:regular r:id="rId23"/>
      <p:bold r:id="rId24"/>
      <p:italic r:id="rId25"/>
      <p:boldItalic r:id="rId26"/>
    </p:embeddedFont>
    <p:embeddedFont>
      <p:font typeface="Wingdings 2" panose="05020102010507070707" pitchFamily="18" charset="2"/>
      <p:regular r:id="rId27"/>
    </p:embeddedFont>
  </p:embeddedFontLst>
  <p:custDataLst>
    <p:tags r:id="rId2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Lst>
        </p14:section>
      </p14:sectionLst>
    </p:ex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689628-A2CC-4A3A-9986-D50F656A5A10}" v="1" dt="2024-06-06T10:57:02.63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94"/>
  </p:normalViewPr>
  <p:slideViewPr>
    <p:cSldViewPr snapToGrid="0">
      <p:cViewPr>
        <p:scale>
          <a:sx n="210" d="100"/>
          <a:sy n="210" d="100"/>
        </p:scale>
        <p:origin x="-30" y="780"/>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font" Target="fonts/font20.fntdata"/><Relationship Id="rId3" Type="http://schemas.openxmlformats.org/officeDocument/2006/relationships/customXml" Target="../customXml/item3.xml"/><Relationship Id="rId21" Type="http://schemas.openxmlformats.org/officeDocument/2006/relationships/font" Target="fonts/font15.fntdata"/><Relationship Id="rId34" Type="http://schemas.microsoft.com/office/2016/11/relationships/changesInfo" Target="changesInfos/changesInfo1.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font" Target="fonts/font19.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font" Target="fonts/font18.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font" Target="fonts/font17.fntdata"/><Relationship Id="rId28" Type="http://schemas.openxmlformats.org/officeDocument/2006/relationships/tags" Target="tags/tag1.xml"/><Relationship Id="rId10" Type="http://schemas.openxmlformats.org/officeDocument/2006/relationships/font" Target="fonts/font4.fntdata"/><Relationship Id="rId19" Type="http://schemas.openxmlformats.org/officeDocument/2006/relationships/font" Target="fonts/font13.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font" Target="fonts/font16.fntdata"/><Relationship Id="rId27" Type="http://schemas.openxmlformats.org/officeDocument/2006/relationships/font" Target="fonts/font21.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E7E46156-6837-4F04-A185-356A0A7796C6}"/>
    <pc:docChg chg="custSel modSld">
      <pc:chgData name="Kümmerle, Markus" userId="edb588ad-b118-44cb-93b6-335b967c9009" providerId="ADAL" clId="{E7E46156-6837-4F04-A185-356A0A7796C6}" dt="2023-06-29T13:00:22.997" v="47" actId="20577"/>
      <pc:docMkLst>
        <pc:docMk/>
      </pc:docMkLst>
      <pc:sldChg chg="addSp delSp modSp mod">
        <pc:chgData name="Kümmerle, Markus" userId="edb588ad-b118-44cb-93b6-335b967c9009" providerId="ADAL" clId="{E7E46156-6837-4F04-A185-356A0A7796C6}" dt="2023-06-29T13:00:22.997" v="47" actId="20577"/>
        <pc:sldMkLst>
          <pc:docMk/>
          <pc:sldMk cId="753175953" sldId="2056"/>
        </pc:sldMkLst>
        <pc:spChg chg="mod">
          <ac:chgData name="Kümmerle, Markus" userId="edb588ad-b118-44cb-93b6-335b967c9009" providerId="ADAL" clId="{E7E46156-6837-4F04-A185-356A0A7796C6}" dt="2023-06-29T13:00:22.997" v="47" actId="20577"/>
          <ac:spMkLst>
            <pc:docMk/>
            <pc:sldMk cId="753175953" sldId="2056"/>
            <ac:spMk id="12" creationId="{70463976-1354-BDDA-18A9-EEFA0BB1625A}"/>
          </ac:spMkLst>
        </pc:spChg>
        <pc:picChg chg="add del mod">
          <ac:chgData name="Kümmerle, Markus" userId="edb588ad-b118-44cb-93b6-335b967c9009" providerId="ADAL" clId="{E7E46156-6837-4F04-A185-356A0A7796C6}" dt="2023-06-29T13:00:00.568" v="38" actId="478"/>
          <ac:picMkLst>
            <pc:docMk/>
            <pc:sldMk cId="753175953" sldId="2056"/>
            <ac:picMk id="3" creationId="{34C3BFD7-5E7C-A945-4430-9DE9B020B165}"/>
          </ac:picMkLst>
        </pc:picChg>
        <pc:picChg chg="add mod">
          <ac:chgData name="Kümmerle, Markus" userId="edb588ad-b118-44cb-93b6-335b967c9009" providerId="ADAL" clId="{E7E46156-6837-4F04-A185-356A0A7796C6}" dt="2023-06-29T13:00:16.638" v="43" actId="1076"/>
          <ac:picMkLst>
            <pc:docMk/>
            <pc:sldMk cId="753175953" sldId="2056"/>
            <ac:picMk id="4" creationId="{2435F677-751A-4227-1615-7D318BF161AA}"/>
          </ac:picMkLst>
        </pc:picChg>
        <pc:picChg chg="del">
          <ac:chgData name="Kümmerle, Markus" userId="edb588ad-b118-44cb-93b6-335b967c9009" providerId="ADAL" clId="{E7E46156-6837-4F04-A185-356A0A7796C6}" dt="2023-06-15T11:13:12.911" v="0" actId="478"/>
          <ac:picMkLst>
            <pc:docMk/>
            <pc:sldMk cId="753175953" sldId="2056"/>
            <ac:picMk id="4" creationId="{47123469-64DD-1633-9C1E-B92B7A8FA5A7}"/>
          </ac:picMkLst>
        </pc:picChg>
      </pc:sldChg>
    </pc:docChg>
  </pc:docChgLst>
  <pc:docChgLst>
    <pc:chgData name="Kümmerle, Markus" userId="edb588ad-b118-44cb-93b6-335b967c9009" providerId="ADAL" clId="{70689628-A2CC-4A3A-9986-D50F656A5A10}"/>
    <pc:docChg chg="custSel modSld">
      <pc:chgData name="Kümmerle, Markus" userId="edb588ad-b118-44cb-93b6-335b967c9009" providerId="ADAL" clId="{70689628-A2CC-4A3A-9986-D50F656A5A10}" dt="2024-06-06T10:57:34.863" v="11" actId="20577"/>
      <pc:docMkLst>
        <pc:docMk/>
      </pc:docMkLst>
      <pc:sldChg chg="addSp delSp modSp mod">
        <pc:chgData name="Kümmerle, Markus" userId="edb588ad-b118-44cb-93b6-335b967c9009" providerId="ADAL" clId="{70689628-A2CC-4A3A-9986-D50F656A5A10}" dt="2024-06-06T10:57:34.863" v="11" actId="20577"/>
        <pc:sldMkLst>
          <pc:docMk/>
          <pc:sldMk cId="753175953" sldId="2056"/>
        </pc:sldMkLst>
        <pc:spChg chg="mod">
          <ac:chgData name="Kümmerle, Markus" userId="edb588ad-b118-44cb-93b6-335b967c9009" providerId="ADAL" clId="{70689628-A2CC-4A3A-9986-D50F656A5A10}" dt="2024-06-06T10:57:34.863" v="11" actId="20577"/>
          <ac:spMkLst>
            <pc:docMk/>
            <pc:sldMk cId="753175953" sldId="2056"/>
            <ac:spMk id="12" creationId="{70463976-1354-BDDA-18A9-EEFA0BB1625A}"/>
          </ac:spMkLst>
        </pc:spChg>
        <pc:picChg chg="add mod">
          <ac:chgData name="Kümmerle, Markus" userId="edb588ad-b118-44cb-93b6-335b967c9009" providerId="ADAL" clId="{70689628-A2CC-4A3A-9986-D50F656A5A10}" dt="2024-06-06T10:57:13.718" v="6" actId="14100"/>
          <ac:picMkLst>
            <pc:docMk/>
            <pc:sldMk cId="753175953" sldId="2056"/>
            <ac:picMk id="2" creationId="{7C8758F3-9862-F1DD-23AF-469CFC1A0C82}"/>
          </ac:picMkLst>
        </pc:picChg>
        <pc:picChg chg="del">
          <ac:chgData name="Kümmerle, Markus" userId="edb588ad-b118-44cb-93b6-335b967c9009" providerId="ADAL" clId="{70689628-A2CC-4A3A-9986-D50F656A5A10}" dt="2024-06-06T10:57:01.847" v="0" actId="478"/>
          <ac:picMkLst>
            <pc:docMk/>
            <pc:sldMk cId="753175953" sldId="2056"/>
            <ac:picMk id="3" creationId="{1C31E869-2AFA-1128-9EB5-0217EF39C0BE}"/>
          </ac:picMkLst>
        </pc:picChg>
      </pc:sldChg>
    </pc:docChg>
  </pc:docChgLst>
  <pc:docChgLst>
    <pc:chgData name="Kümmerle, Markus" userId="edb588ad-b118-44cb-93b6-335b967c9009" providerId="ADAL" clId="{FC68628B-62B9-4961-8677-68E52A74A40B}"/>
    <pc:docChg chg="undo modSld">
      <pc:chgData name="Kümmerle, Markus" userId="edb588ad-b118-44cb-93b6-335b967c9009" providerId="ADAL" clId="{FC68628B-62B9-4961-8677-68E52A74A40B}" dt="2023-04-15T16:56:14.477" v="40" actId="20577"/>
      <pc:docMkLst>
        <pc:docMk/>
      </pc:docMkLst>
      <pc:sldChg chg="addSp delSp modSp mod">
        <pc:chgData name="Kümmerle, Markus" userId="edb588ad-b118-44cb-93b6-335b967c9009" providerId="ADAL" clId="{FC68628B-62B9-4961-8677-68E52A74A40B}" dt="2023-04-15T16:56:14.477" v="40" actId="20577"/>
        <pc:sldMkLst>
          <pc:docMk/>
          <pc:sldMk cId="753175953" sldId="2056"/>
        </pc:sldMkLst>
        <pc:spChg chg="mod">
          <ac:chgData name="Kümmerle, Markus" userId="edb588ad-b118-44cb-93b6-335b967c9009" providerId="ADAL" clId="{FC68628B-62B9-4961-8677-68E52A74A40B}" dt="2023-04-15T16:56:14.477" v="40" actId="20577"/>
          <ac:spMkLst>
            <pc:docMk/>
            <pc:sldMk cId="753175953" sldId="2056"/>
            <ac:spMk id="12" creationId="{70463976-1354-BDDA-18A9-EEFA0BB1625A}"/>
          </ac:spMkLst>
        </pc:spChg>
        <pc:grpChg chg="del">
          <ac:chgData name="Kümmerle, Markus" userId="edb588ad-b118-44cb-93b6-335b967c9009" providerId="ADAL" clId="{FC68628B-62B9-4961-8677-68E52A74A40B}" dt="2023-04-15T16:54:10.085" v="0" actId="478"/>
          <ac:grpSpMkLst>
            <pc:docMk/>
            <pc:sldMk cId="753175953" sldId="2056"/>
            <ac:grpSpMk id="15" creationId="{BD40C319-4576-1EB7-330E-940110925E02}"/>
          </ac:grpSpMkLst>
        </pc:grpChg>
        <pc:grpChg chg="del">
          <ac:chgData name="Kümmerle, Markus" userId="edb588ad-b118-44cb-93b6-335b967c9009" providerId="ADAL" clId="{FC68628B-62B9-4961-8677-68E52A74A40B}" dt="2023-04-15T16:54:10.085" v="0" actId="478"/>
          <ac:grpSpMkLst>
            <pc:docMk/>
            <pc:sldMk cId="753175953" sldId="2056"/>
            <ac:grpSpMk id="25" creationId="{2F5F4159-2952-5418-6423-1914F826DEE7}"/>
          </ac:grpSpMkLst>
        </pc:grpChg>
        <pc:grpChg chg="del">
          <ac:chgData name="Kümmerle, Markus" userId="edb588ad-b118-44cb-93b6-335b967c9009" providerId="ADAL" clId="{FC68628B-62B9-4961-8677-68E52A74A40B}" dt="2023-04-15T16:54:10.085" v="0" actId="478"/>
          <ac:grpSpMkLst>
            <pc:docMk/>
            <pc:sldMk cId="753175953" sldId="2056"/>
            <ac:grpSpMk id="43" creationId="{66E6B3DC-A772-222F-9497-94DEB6CA970D}"/>
          </ac:grpSpMkLst>
        </pc:grpChg>
        <pc:grpChg chg="del">
          <ac:chgData name="Kümmerle, Markus" userId="edb588ad-b118-44cb-93b6-335b967c9009" providerId="ADAL" clId="{FC68628B-62B9-4961-8677-68E52A74A40B}" dt="2023-04-15T16:54:10.085" v="0" actId="478"/>
          <ac:grpSpMkLst>
            <pc:docMk/>
            <pc:sldMk cId="753175953" sldId="2056"/>
            <ac:grpSpMk id="54" creationId="{90CDDFD8-A635-99B2-B5A1-28A9351081A6}"/>
          </ac:grpSpMkLst>
        </pc:grpChg>
        <pc:grpChg chg="del">
          <ac:chgData name="Kümmerle, Markus" userId="edb588ad-b118-44cb-93b6-335b967c9009" providerId="ADAL" clId="{FC68628B-62B9-4961-8677-68E52A74A40B}" dt="2023-04-15T16:54:10.085" v="0" actId="478"/>
          <ac:grpSpMkLst>
            <pc:docMk/>
            <pc:sldMk cId="753175953" sldId="2056"/>
            <ac:grpSpMk id="65" creationId="{1275AAD3-369C-F8EA-508D-2F7C139D0BA5}"/>
          </ac:grpSpMkLst>
        </pc:grpChg>
        <pc:grpChg chg="del">
          <ac:chgData name="Kümmerle, Markus" userId="edb588ad-b118-44cb-93b6-335b967c9009" providerId="ADAL" clId="{FC68628B-62B9-4961-8677-68E52A74A40B}" dt="2023-04-15T16:54:10.085" v="0" actId="478"/>
          <ac:grpSpMkLst>
            <pc:docMk/>
            <pc:sldMk cId="753175953" sldId="2056"/>
            <ac:grpSpMk id="75" creationId="{43CA3EA6-6B46-E22E-7039-75C75AAA3FB4}"/>
          </ac:grpSpMkLst>
        </pc:grpChg>
        <pc:grpChg chg="del">
          <ac:chgData name="Kümmerle, Markus" userId="edb588ad-b118-44cb-93b6-335b967c9009" providerId="ADAL" clId="{FC68628B-62B9-4961-8677-68E52A74A40B}" dt="2023-04-15T16:54:10.085" v="0" actId="478"/>
          <ac:grpSpMkLst>
            <pc:docMk/>
            <pc:sldMk cId="753175953" sldId="2056"/>
            <ac:grpSpMk id="85" creationId="{A52B32B0-7FD0-B800-6BFC-6377A01C4E27}"/>
          </ac:grpSpMkLst>
        </pc:grpChg>
        <pc:picChg chg="add mod">
          <ac:chgData name="Kümmerle, Markus" userId="edb588ad-b118-44cb-93b6-335b967c9009" providerId="ADAL" clId="{FC68628B-62B9-4961-8677-68E52A74A40B}" dt="2023-04-15T16:56:02.002" v="35" actId="14100"/>
          <ac:picMkLst>
            <pc:docMk/>
            <pc:sldMk cId="753175953" sldId="2056"/>
            <ac:picMk id="3" creationId="{B1FDFB85-D31F-BB59-08AC-AAC44732343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29.07.2024</a:t>
            </a:fld>
            <a:endParaRPr lang="de-DE"/>
          </a:p>
        </p:txBody>
      </p:sp>
      <p:sp>
        <p:nvSpPr>
          <p:cNvPr id="4" name="Folienbildplatzhalter 3"/>
          <p:cNvSpPr>
            <a:spLocks noGrp="1" noRot="1" noChangeAspect="1"/>
          </p:cNvSpPr>
          <p:nvPr>
            <p:ph type="sldImg" idx="2"/>
          </p:nvPr>
        </p:nvSpPr>
        <p:spPr>
          <a:xfrm>
            <a:off x="2055813" y="925513"/>
            <a:ext cx="3203575"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jpg"/><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218887146"/>
              </p:ext>
            </p:extLst>
          </p:nvPr>
        </p:nvGraphicFramePr>
        <p:xfrm>
          <a:off x="945" y="2431"/>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1"/>
                        <a:ext cx="945" cy="2424"/>
                      </a:xfrm>
                      <a:prstGeom prst="rect">
                        <a:avLst/>
                      </a:prstGeom>
                    </p:spPr>
                  </p:pic>
                </p:oleObj>
              </mc:Fallback>
            </mc:AlternateContent>
          </a:graphicData>
        </a:graphic>
      </p:graphicFrame>
      <p:sp>
        <p:nvSpPr>
          <p:cNvPr id="9" name="Textfeld 8"/>
          <p:cNvSpPr txBox="1"/>
          <p:nvPr userDrawn="1"/>
        </p:nvSpPr>
        <p:spPr>
          <a:xfrm>
            <a:off x="2975883" y="9277708"/>
            <a:ext cx="961345" cy="400110"/>
          </a:xfrm>
          <a:prstGeom prst="rect">
            <a:avLst/>
          </a:prstGeom>
          <a:noFill/>
        </p:spPr>
        <p:txBody>
          <a:bodyPr wrap="square" lIns="0" tIns="0" rIns="0" bIns="0" rtlCol="0">
            <a:noAutofit/>
          </a:bodyPr>
          <a:lstStyle/>
          <a:p>
            <a:endParaRPr lang="de-DE" sz="1071"/>
          </a:p>
        </p:txBody>
      </p:sp>
      <p:sp>
        <p:nvSpPr>
          <p:cNvPr id="4" name="Textplatzhalter 3"/>
          <p:cNvSpPr>
            <a:spLocks noGrp="1"/>
          </p:cNvSpPr>
          <p:nvPr>
            <p:ph type="body" sz="quarter" idx="12" hasCustomPrompt="1"/>
          </p:nvPr>
        </p:nvSpPr>
        <p:spPr>
          <a:xfrm>
            <a:off x="788234" y="4330300"/>
            <a:ext cx="5289289" cy="3387472"/>
          </a:xfrm>
          <a:prstGeom prst="rect">
            <a:avLst/>
          </a:prstGeom>
        </p:spPr>
        <p:txBody>
          <a:bodyPr>
            <a:noAutofit/>
          </a:bodyPr>
          <a:lstStyle>
            <a:lvl1pPr>
              <a:lnSpc>
                <a:spcPct val="104000"/>
              </a:lnSpc>
              <a:spcBef>
                <a:spcPts val="0"/>
              </a:spcBef>
              <a:defRPr sz="2619"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788234" y="8377674"/>
            <a:ext cx="5289289" cy="180562"/>
          </a:xfrm>
          <a:prstGeom prst="rect">
            <a:avLst/>
          </a:prstGeom>
        </p:spPr>
        <p:txBody>
          <a:bodyPr wrap="square">
            <a:spAutoFit/>
          </a:bodyPr>
          <a:lstStyle>
            <a:lvl1pPr>
              <a:spcBef>
                <a:spcPts val="0"/>
              </a:spcBef>
              <a:defRPr sz="119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207477"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6858000" cy="2241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1"/>
          </a:p>
        </p:txBody>
      </p:sp>
      <p:pic>
        <p:nvPicPr>
          <p:cNvPr id="10" name="Grafik 9">
            <a:extLst>
              <a:ext uri="{FF2B5EF4-FFF2-40B4-BE49-F238E27FC236}">
                <a16:creationId xmlns:a16="http://schemas.microsoft.com/office/drawing/2014/main" id="{41A1FC36-2683-C313-1B61-FC564F1C21DD}"/>
              </a:ext>
            </a:extLst>
          </p:cNvPr>
          <p:cNvPicPr>
            <a:picLocks noChangeAspect="1"/>
          </p:cNvPicPr>
          <p:nvPr userDrawn="1"/>
        </p:nvPicPr>
        <p:blipFill>
          <a:blip r:embed="rId5"/>
          <a:stretch>
            <a:fillRect/>
          </a:stretch>
        </p:blipFill>
        <p:spPr>
          <a:xfrm>
            <a:off x="-7343" y="1365459"/>
            <a:ext cx="6858000" cy="6188277"/>
          </a:xfrm>
          <a:prstGeom prst="rect">
            <a:avLst/>
          </a:prstGeom>
        </p:spPr>
      </p:pic>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4686" y="48282"/>
            <a:ext cx="6892898" cy="2241564"/>
          </a:xfrm>
          <a:prstGeom prst="rect">
            <a:avLst/>
          </a:prstGeom>
        </p:spPr>
      </p:pic>
      <p:sp>
        <p:nvSpPr>
          <p:cNvPr id="11" name="Rechteck 10">
            <a:extLst>
              <a:ext uri="{FF2B5EF4-FFF2-40B4-BE49-F238E27FC236}">
                <a16:creationId xmlns:a16="http://schemas.microsoft.com/office/drawing/2014/main" id="{5D4864BC-22E9-9322-CF1A-1B3A191C23EA}"/>
              </a:ext>
            </a:extLst>
          </p:cNvPr>
          <p:cNvSpPr/>
          <p:nvPr userDrawn="1"/>
        </p:nvSpPr>
        <p:spPr>
          <a:xfrm>
            <a:off x="-14686" y="940904"/>
            <a:ext cx="6857999" cy="67768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471594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4"/>
            </p:custDataLst>
            <p:extLst>
              <p:ext uri="{D42A27DB-BD31-4B8C-83A1-F6EECF244321}">
                <p14:modId xmlns:p14="http://schemas.microsoft.com/office/powerpoint/2010/main" val="3485516249"/>
              </p:ext>
            </p:extLst>
          </p:nvPr>
        </p:nvGraphicFramePr>
        <p:xfrm>
          <a:off x="945" y="2431"/>
          <a:ext cx="945" cy="2424"/>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4" name="Objekt 3" hidden="1"/>
                      <p:cNvPicPr/>
                      <p:nvPr/>
                    </p:nvPicPr>
                    <p:blipFill>
                      <a:blip r:embed="rId6"/>
                      <a:stretch>
                        <a:fillRect/>
                      </a:stretch>
                    </p:blipFill>
                    <p:spPr>
                      <a:xfrm>
                        <a:off x="945" y="2431"/>
                        <a:ext cx="945" cy="2424"/>
                      </a:xfrm>
                      <a:prstGeom prst="rect">
                        <a:avLst/>
                      </a:prstGeom>
                    </p:spPr>
                  </p:pic>
                </p:oleObj>
              </mc:Fallback>
            </mc:AlternateContent>
          </a:graphicData>
        </a:graphic>
      </p:graphicFrame>
      <p:sp>
        <p:nvSpPr>
          <p:cNvPr id="3" name="Textplatzhalter 2"/>
          <p:cNvSpPr>
            <a:spLocks noGrp="1"/>
          </p:cNvSpPr>
          <p:nvPr>
            <p:ph type="body" idx="1"/>
          </p:nvPr>
        </p:nvSpPr>
        <p:spPr>
          <a:xfrm>
            <a:off x="264493" y="2306452"/>
            <a:ext cx="6422088" cy="6607736"/>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6197486" y="9393888"/>
            <a:ext cx="488545" cy="269458"/>
          </a:xfrm>
          <a:prstGeom prst="rect">
            <a:avLst/>
          </a:prstGeom>
          <a:noFill/>
        </p:spPr>
        <p:txBody>
          <a:bodyPr wrap="square" lIns="0" tIns="0" rIns="0" bIns="0" rtlCol="0" anchor="b">
            <a:noAutofit/>
          </a:bodyPr>
          <a:lstStyle/>
          <a:p>
            <a:pPr algn="r"/>
            <a:fld id="{FAAB48A4-D341-4AE9-8566-EA7878570C6A}" type="slidenum">
              <a:rPr lang="de-DE" sz="536" b="1" i="0" smtClean="0">
                <a:solidFill>
                  <a:srgbClr val="3A9BF3"/>
                </a:solidFill>
                <a:latin typeface="Montserrat" pitchFamily="2" charset="77"/>
                <a:ea typeface="Typold Book" panose="020B0004030204060B03" pitchFamily="34" charset="0"/>
              </a:rPr>
              <a:pPr algn="r"/>
              <a:t>‹Nr.›</a:t>
            </a:fld>
            <a:endParaRPr lang="en-US" sz="536" b="1" i="0" dirty="0">
              <a:solidFill>
                <a:srgbClr val="3A9BF3"/>
              </a:solidFill>
              <a:latin typeface="Montserrat" pitchFamily="2" charset="77"/>
              <a:ea typeface="Typold Book" panose="020B0004030204060B03" pitchFamily="34" charset="0"/>
            </a:endParaRPr>
          </a:p>
        </p:txBody>
      </p:sp>
      <p:grpSp>
        <p:nvGrpSpPr>
          <p:cNvPr id="138" name="Gruppieren 137"/>
          <p:cNvGrpSpPr/>
          <p:nvPr userDrawn="1"/>
        </p:nvGrpSpPr>
        <p:grpSpPr>
          <a:xfrm>
            <a:off x="-207477"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264493" y="631106"/>
            <a:ext cx="6514061" cy="1198379"/>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sz="1667"/>
          </a:p>
        </p:txBody>
      </p:sp>
    </p:spTree>
    <p:custDataLst>
      <p:tags r:id="rId3"/>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Lst>
  <p:hf hdr="0"/>
  <p:txStyles>
    <p:titleStyle>
      <a:lvl1pPr algn="l" defTabSz="544197" rtl="0" eaLnBrk="1" latinLnBrk="0" hangingPunct="1">
        <a:lnSpc>
          <a:spcPct val="90000"/>
        </a:lnSpc>
        <a:spcBef>
          <a:spcPct val="0"/>
        </a:spcBef>
        <a:buNone/>
        <a:defRPr sz="166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272099" rtl="0" eaLnBrk="1" latinLnBrk="0" hangingPunct="1">
        <a:lnSpc>
          <a:spcPct val="104000"/>
        </a:lnSpc>
        <a:spcBef>
          <a:spcPts val="714"/>
        </a:spcBef>
        <a:buFont typeface="Arial" panose="020B0604020202020204" pitchFamily="34" charset="0"/>
        <a:buNone/>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07125"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214251" indent="-107125" algn="l" defTabSz="261386"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334232"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449927"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554590"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649069"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762443"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877708"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de-DE"/>
      </a:defPPr>
      <a:lvl1pPr marL="0" algn="l" defTabSz="544197" rtl="0" eaLnBrk="1" latinLnBrk="0" hangingPunct="1">
        <a:defRPr sz="1071" kern="1200">
          <a:solidFill>
            <a:schemeClr val="tx1"/>
          </a:solidFill>
          <a:latin typeface="+mn-lt"/>
          <a:ea typeface="+mn-ea"/>
          <a:cs typeface="+mn-cs"/>
        </a:defRPr>
      </a:lvl1pPr>
      <a:lvl2pPr marL="272099" algn="l" defTabSz="544197" rtl="0" eaLnBrk="1" latinLnBrk="0" hangingPunct="1">
        <a:defRPr sz="1071" kern="1200">
          <a:solidFill>
            <a:schemeClr val="tx1"/>
          </a:solidFill>
          <a:latin typeface="+mn-lt"/>
          <a:ea typeface="+mn-ea"/>
          <a:cs typeface="+mn-cs"/>
        </a:defRPr>
      </a:lvl2pPr>
      <a:lvl3pPr marL="544197" algn="l" defTabSz="544197" rtl="0" eaLnBrk="1" latinLnBrk="0" hangingPunct="1">
        <a:defRPr sz="1071" kern="1200">
          <a:solidFill>
            <a:schemeClr val="tx1"/>
          </a:solidFill>
          <a:latin typeface="+mn-lt"/>
          <a:ea typeface="+mn-ea"/>
          <a:cs typeface="+mn-cs"/>
        </a:defRPr>
      </a:lvl3pPr>
      <a:lvl4pPr marL="816296" algn="l" defTabSz="544197" rtl="0" eaLnBrk="1" latinLnBrk="0" hangingPunct="1">
        <a:defRPr sz="1071" kern="1200">
          <a:solidFill>
            <a:schemeClr val="tx1"/>
          </a:solidFill>
          <a:latin typeface="+mn-lt"/>
          <a:ea typeface="+mn-ea"/>
          <a:cs typeface="+mn-cs"/>
        </a:defRPr>
      </a:lvl4pPr>
      <a:lvl5pPr marL="1088395" algn="l" defTabSz="544197" rtl="0" eaLnBrk="1" latinLnBrk="0" hangingPunct="1">
        <a:defRPr sz="1071" kern="1200">
          <a:solidFill>
            <a:schemeClr val="tx1"/>
          </a:solidFill>
          <a:latin typeface="+mn-lt"/>
          <a:ea typeface="+mn-ea"/>
          <a:cs typeface="+mn-cs"/>
        </a:defRPr>
      </a:lvl5pPr>
      <a:lvl6pPr marL="1360493" algn="l" defTabSz="544197" rtl="0" eaLnBrk="1" latinLnBrk="0" hangingPunct="1">
        <a:defRPr sz="1071" kern="1200">
          <a:solidFill>
            <a:schemeClr val="tx1"/>
          </a:solidFill>
          <a:latin typeface="+mn-lt"/>
          <a:ea typeface="+mn-ea"/>
          <a:cs typeface="+mn-cs"/>
        </a:defRPr>
      </a:lvl6pPr>
      <a:lvl7pPr marL="1632592" algn="l" defTabSz="544197" rtl="0" eaLnBrk="1" latinLnBrk="0" hangingPunct="1">
        <a:defRPr sz="1071" kern="1200">
          <a:solidFill>
            <a:schemeClr val="tx1"/>
          </a:solidFill>
          <a:latin typeface="+mn-lt"/>
          <a:ea typeface="+mn-ea"/>
          <a:cs typeface="+mn-cs"/>
        </a:defRPr>
      </a:lvl7pPr>
      <a:lvl8pPr marL="1904691" algn="l" defTabSz="544197" rtl="0" eaLnBrk="1" latinLnBrk="0" hangingPunct="1">
        <a:defRPr sz="1071" kern="1200">
          <a:solidFill>
            <a:schemeClr val="tx1"/>
          </a:solidFill>
          <a:latin typeface="+mn-lt"/>
          <a:ea typeface="+mn-ea"/>
          <a:cs typeface="+mn-cs"/>
        </a:defRPr>
      </a:lvl8pPr>
      <a:lvl9pPr marL="2176789" algn="l" defTabSz="544197" rtl="0" eaLnBrk="1" latinLnBrk="0" hangingPunct="1">
        <a:defRPr sz="1071"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E9051AA3-2664-31B3-CC72-45FAA2639FC7}"/>
              </a:ext>
            </a:extLst>
          </p:cNvPr>
          <p:cNvGraphicFramePr>
            <a:graphicFrameLocks noChangeAspect="1"/>
          </p:cNvGraphicFramePr>
          <p:nvPr>
            <p:custDataLst>
              <p:tags r:id="rId1"/>
            </p:custDataLst>
            <p:extLst>
              <p:ext uri="{D42A27DB-BD31-4B8C-83A1-F6EECF244321}">
                <p14:modId xmlns:p14="http://schemas.microsoft.com/office/powerpoint/2010/main" val="12566126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E9051AA3-2664-31B3-CC72-45FAA2639F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feld 5">
            <a:extLst>
              <a:ext uri="{FF2B5EF4-FFF2-40B4-BE49-F238E27FC236}">
                <a16:creationId xmlns:a16="http://schemas.microsoft.com/office/drawing/2014/main" id="{665CF7BC-42F9-17D2-7302-65717E57274B}"/>
              </a:ext>
            </a:extLst>
          </p:cNvPr>
          <p:cNvSpPr txBox="1"/>
          <p:nvPr/>
        </p:nvSpPr>
        <p:spPr>
          <a:xfrm>
            <a:off x="319617" y="959681"/>
            <a:ext cx="6147482" cy="830997"/>
          </a:xfrm>
          <a:prstGeom prst="rect">
            <a:avLst/>
          </a:prstGeom>
          <a:noFill/>
        </p:spPr>
        <p:txBody>
          <a:bodyPr wrap="square" rtlCol="0">
            <a:spAutoFit/>
          </a:bodyPr>
          <a:lstStyle/>
          <a:p>
            <a:r>
              <a:rPr lang="de-DE" sz="2400" dirty="0">
                <a:latin typeface="Montserrat SemiBold" panose="00000700000000000000" pitchFamily="2" charset="0"/>
              </a:rPr>
              <a:t>APIs </a:t>
            </a:r>
            <a:r>
              <a:rPr lang="de-DE" sz="2400" dirty="0" err="1">
                <a:latin typeface="Montserrat SemiBold" panose="00000700000000000000" pitchFamily="2" charset="0"/>
              </a:rPr>
              <a:t>enabling</a:t>
            </a:r>
            <a:r>
              <a:rPr lang="de-DE" sz="2400" dirty="0">
                <a:latin typeface="Montserrat SemiBold" panose="00000700000000000000" pitchFamily="2" charset="0"/>
              </a:rPr>
              <a:t> </a:t>
            </a:r>
            <a:r>
              <a:rPr lang="de-DE" sz="2400" dirty="0" err="1">
                <a:latin typeface="Montserrat SemiBold" panose="00000700000000000000" pitchFamily="2" charset="0"/>
              </a:rPr>
              <a:t>seamless</a:t>
            </a:r>
            <a:r>
              <a:rPr lang="de-DE" sz="2400" dirty="0">
                <a:latin typeface="Montserrat SemiBold" panose="00000700000000000000" pitchFamily="2" charset="0"/>
              </a:rPr>
              <a:t> </a:t>
            </a:r>
            <a:r>
              <a:rPr lang="de-DE" sz="2400" dirty="0" err="1">
                <a:latin typeface="Montserrat SemiBold" panose="00000700000000000000" pitchFamily="2" charset="0"/>
              </a:rPr>
              <a:t>access</a:t>
            </a:r>
            <a:r>
              <a:rPr lang="de-DE" sz="2400" dirty="0">
                <a:latin typeface="Montserrat SemiBold" panose="00000700000000000000" pitchFamily="2" charset="0"/>
              </a:rPr>
              <a:t> </a:t>
            </a:r>
            <a:r>
              <a:rPr lang="de-DE" sz="2400" dirty="0" err="1">
                <a:latin typeface="Montserrat SemiBold" panose="00000700000000000000" pitchFamily="2" charset="0"/>
              </a:rPr>
              <a:t>to</a:t>
            </a:r>
            <a:r>
              <a:rPr lang="de-DE" sz="2400" dirty="0">
                <a:latin typeface="Montserrat SemiBold" panose="00000700000000000000" pitchFamily="2" charset="0"/>
              </a:rPr>
              <a:t> </a:t>
            </a:r>
          </a:p>
          <a:p>
            <a:r>
              <a:rPr lang="de-DE" sz="2400" dirty="0">
                <a:latin typeface="Montserrat SemiBold" panose="00000700000000000000" pitchFamily="2" charset="0"/>
              </a:rPr>
              <a:t>Telco network </a:t>
            </a:r>
            <a:r>
              <a:rPr lang="de-DE" sz="2400" dirty="0" err="1">
                <a:latin typeface="Montserrat SemiBold" panose="00000700000000000000" pitchFamily="2" charset="0"/>
              </a:rPr>
              <a:t>capabilities</a:t>
            </a:r>
            <a:endParaRPr lang="de-DE" sz="2400" dirty="0">
              <a:latin typeface="Montserrat SemiBold" panose="00000700000000000000" pitchFamily="2" charset="0"/>
            </a:endParaRPr>
          </a:p>
        </p:txBody>
      </p:sp>
      <p:sp>
        <p:nvSpPr>
          <p:cNvPr id="7" name="Textfeld 6">
            <a:extLst>
              <a:ext uri="{FF2B5EF4-FFF2-40B4-BE49-F238E27FC236}">
                <a16:creationId xmlns:a16="http://schemas.microsoft.com/office/drawing/2014/main" id="{607622CB-74F5-68E3-919C-C2613E7C5AD3}"/>
              </a:ext>
            </a:extLst>
          </p:cNvPr>
          <p:cNvSpPr txBox="1"/>
          <p:nvPr/>
        </p:nvSpPr>
        <p:spPr>
          <a:xfrm>
            <a:off x="373710" y="2375339"/>
            <a:ext cx="6300044" cy="1323439"/>
          </a:xfrm>
          <a:prstGeom prst="rect">
            <a:avLst/>
          </a:prstGeom>
          <a:noFill/>
        </p:spPr>
        <p:txBody>
          <a:bodyPr wrap="square" rtlCol="0">
            <a:spAutoFit/>
          </a:bodyPr>
          <a:lstStyle/>
          <a:p>
            <a:pPr algn="ctr"/>
            <a:r>
              <a:rPr lang="en-US" sz="1600" dirty="0">
                <a:latin typeface="Montserrat SemiBold" panose="00000700000000000000" pitchFamily="2" charset="0"/>
              </a:rPr>
              <a:t>Telco network capabilities exposed through APIs provide a large benefit for customers. By simplifying telco network complexity with APIs and making the APIs available across telco networks and countries, CAMARA enables easy and seamless access.</a:t>
            </a:r>
            <a:endParaRPr lang="de-DE" sz="1600" dirty="0">
              <a:latin typeface="Montserrat SemiBold" panose="00000700000000000000" pitchFamily="2" charset="0"/>
            </a:endParaRPr>
          </a:p>
        </p:txBody>
      </p:sp>
      <p:sp>
        <p:nvSpPr>
          <p:cNvPr id="8" name="Textfeld 7">
            <a:extLst>
              <a:ext uri="{FF2B5EF4-FFF2-40B4-BE49-F238E27FC236}">
                <a16:creationId xmlns:a16="http://schemas.microsoft.com/office/drawing/2014/main" id="{FDB1059F-0D31-44E2-8EF8-88366057D6D9}"/>
              </a:ext>
            </a:extLst>
          </p:cNvPr>
          <p:cNvSpPr txBox="1"/>
          <p:nvPr/>
        </p:nvSpPr>
        <p:spPr>
          <a:xfrm>
            <a:off x="365392" y="3739118"/>
            <a:ext cx="2880000" cy="2092881"/>
          </a:xfrm>
          <a:prstGeom prst="rect">
            <a:avLst/>
          </a:prstGeom>
          <a:noFill/>
        </p:spPr>
        <p:txBody>
          <a:bodyPr wrap="square" rtlCol="0">
            <a:spAutoFit/>
          </a:bodyPr>
          <a:lstStyle/>
          <a:p>
            <a:r>
              <a:rPr lang="en-US" sz="1000" dirty="0">
                <a:latin typeface="Montserrat Light" panose="00000400000000000000" pitchFamily="2" charset="0"/>
              </a:rPr>
              <a:t>Telco network capabilities 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Montserrat Light" panose="00000400000000000000" pitchFamily="2" charset="0"/>
            </a:endParaRPr>
          </a:p>
        </p:txBody>
      </p:sp>
      <p:sp>
        <p:nvSpPr>
          <p:cNvPr id="9" name="Textfeld 8">
            <a:extLst>
              <a:ext uri="{FF2B5EF4-FFF2-40B4-BE49-F238E27FC236}">
                <a16:creationId xmlns:a16="http://schemas.microsoft.com/office/drawing/2014/main" id="{9B7F815F-F157-D898-F728-AF8ED6826551}"/>
              </a:ext>
            </a:extLst>
          </p:cNvPr>
          <p:cNvSpPr txBox="1"/>
          <p:nvPr/>
        </p:nvSpPr>
        <p:spPr>
          <a:xfrm>
            <a:off x="3587099" y="3739118"/>
            <a:ext cx="2880000" cy="1938992"/>
          </a:xfrm>
          <a:prstGeom prst="rect">
            <a:avLst/>
          </a:prstGeom>
          <a:noFill/>
        </p:spPr>
        <p:txBody>
          <a:bodyPr wrap="square" rtlCol="0">
            <a:spAutoFit/>
          </a:bodyPr>
          <a:lstStyle/>
          <a:p>
            <a:r>
              <a:rPr lang="de-DE" sz="1000">
                <a:latin typeface="Montserrat Light" panose="00000400000000000000" pitchFamily="2" charset="0"/>
              </a:rPr>
              <a:t>CAMARA </a:t>
            </a:r>
            <a:r>
              <a:rPr lang="de-DE" sz="1000" err="1">
                <a:latin typeface="Montserrat Light" panose="00000400000000000000" pitchFamily="2" charset="0"/>
              </a:rPr>
              <a:t>is</a:t>
            </a:r>
            <a:r>
              <a:rPr lang="de-DE" sz="1000">
                <a:latin typeface="Montserrat Light" panose="00000400000000000000" pitchFamily="2" charset="0"/>
              </a:rPr>
              <a:t> an open source </a:t>
            </a:r>
            <a:r>
              <a:rPr lang="de-DE" sz="1000" err="1">
                <a:latin typeface="Montserrat Light" panose="00000400000000000000" pitchFamily="2" charset="0"/>
              </a:rPr>
              <a:t>project</a:t>
            </a:r>
            <a:r>
              <a:rPr lang="de-DE" sz="1000">
                <a:latin typeface="Montserrat Light" panose="00000400000000000000" pitchFamily="2" charset="0"/>
              </a:rPr>
              <a:t> </a:t>
            </a:r>
            <a:r>
              <a:rPr lang="de-DE" sz="1000" err="1">
                <a:latin typeface="Montserrat Light" panose="00000400000000000000" pitchFamily="2" charset="0"/>
              </a:rPr>
              <a:t>within</a:t>
            </a:r>
            <a:r>
              <a:rPr lang="de-DE" sz="1000">
                <a:latin typeface="Montserrat Light" panose="00000400000000000000" pitchFamily="2" charset="0"/>
              </a:rPr>
              <a:t> Linux </a:t>
            </a:r>
            <a:r>
              <a:rPr lang="de-DE" sz="1000" err="1">
                <a:latin typeface="Montserrat Light" panose="00000400000000000000" pitchFamily="2" charset="0"/>
              </a:rPr>
              <a:t>Foundation</a:t>
            </a:r>
            <a:r>
              <a:rPr lang="de-DE" sz="1000">
                <a:latin typeface="Montserrat Light" panose="00000400000000000000" pitchFamily="2" charset="0"/>
              </a:rPr>
              <a:t> </a:t>
            </a:r>
            <a:r>
              <a:rPr lang="de-DE" sz="1000" err="1">
                <a:latin typeface="Montserrat Light" panose="00000400000000000000" pitchFamily="2" charset="0"/>
              </a:rPr>
              <a:t>to</a:t>
            </a:r>
            <a:r>
              <a:rPr lang="de-DE" sz="1000">
                <a:latin typeface="Montserrat Light" panose="00000400000000000000" pitchFamily="2" charset="0"/>
              </a:rPr>
              <a:t> </a:t>
            </a:r>
            <a:r>
              <a:rPr lang="de-DE" sz="1000" err="1">
                <a:latin typeface="Montserrat Light" panose="00000400000000000000" pitchFamily="2" charset="0"/>
              </a:rPr>
              <a:t>define</a:t>
            </a:r>
            <a:r>
              <a:rPr lang="de-DE" sz="1000">
                <a:latin typeface="Montserrat Light" panose="00000400000000000000" pitchFamily="2" charset="0"/>
              </a:rPr>
              <a:t>, </a:t>
            </a:r>
            <a:r>
              <a:rPr lang="de-DE" sz="1000" err="1">
                <a:latin typeface="Montserrat Light" panose="00000400000000000000" pitchFamily="2" charset="0"/>
              </a:rPr>
              <a:t>develop</a:t>
            </a:r>
            <a:r>
              <a:rPr lang="de-DE" sz="1000">
                <a:latin typeface="Montserrat Light" panose="00000400000000000000" pitchFamily="2" charset="0"/>
              </a:rPr>
              <a:t> and </a:t>
            </a:r>
            <a:r>
              <a:rPr lang="de-DE" sz="1000" err="1">
                <a:latin typeface="Montserrat Light" panose="00000400000000000000" pitchFamily="2" charset="0"/>
              </a:rPr>
              <a:t>test</a:t>
            </a:r>
            <a:r>
              <a:rPr lang="de-DE" sz="1000">
                <a:latin typeface="Montserrat Light" panose="00000400000000000000" pitchFamily="2" charset="0"/>
              </a:rPr>
              <a:t> </a:t>
            </a:r>
            <a:r>
              <a:rPr lang="de-DE" sz="1000" err="1">
                <a:latin typeface="Montserrat Light" panose="00000400000000000000" pitchFamily="2" charset="0"/>
              </a:rPr>
              <a:t>the</a:t>
            </a:r>
            <a:r>
              <a:rPr lang="de-DE" sz="1000">
                <a:latin typeface="Montserrat Light" panose="00000400000000000000" pitchFamily="2" charset="0"/>
              </a:rPr>
              <a:t> APIs. CAMARA </a:t>
            </a:r>
            <a:r>
              <a:rPr lang="de-DE" sz="1000" err="1">
                <a:latin typeface="Montserrat Light" panose="00000400000000000000" pitchFamily="2" charset="0"/>
              </a:rPr>
              <a:t>works</a:t>
            </a:r>
            <a:r>
              <a:rPr lang="de-DE" sz="1000">
                <a:latin typeface="Montserrat Light" panose="00000400000000000000" pitchFamily="2" charset="0"/>
              </a:rPr>
              <a:t> in </a:t>
            </a:r>
            <a:r>
              <a:rPr lang="de-DE" sz="1000" err="1">
                <a:latin typeface="Montserrat Light" panose="00000400000000000000" pitchFamily="2" charset="0"/>
              </a:rPr>
              <a:t>close</a:t>
            </a:r>
            <a:r>
              <a:rPr lang="de-DE" sz="1000">
                <a:latin typeface="Montserrat Light" panose="00000400000000000000" pitchFamily="2" charset="0"/>
              </a:rPr>
              <a:t> </a:t>
            </a:r>
            <a:r>
              <a:rPr lang="de-DE" sz="1000" err="1">
                <a:latin typeface="Montserrat Light" panose="00000400000000000000" pitchFamily="2" charset="0"/>
              </a:rPr>
              <a:t>collaboration</a:t>
            </a:r>
            <a:r>
              <a:rPr lang="de-DE" sz="1000">
                <a:latin typeface="Montserrat Light" panose="00000400000000000000" pitchFamily="2" charset="0"/>
              </a:rPr>
              <a:t> </a:t>
            </a:r>
            <a:r>
              <a:rPr lang="de-DE" sz="1000" err="1">
                <a:latin typeface="Montserrat Light" panose="00000400000000000000" pitchFamily="2" charset="0"/>
              </a:rPr>
              <a:t>with</a:t>
            </a:r>
            <a:r>
              <a:rPr lang="de-DE" sz="1000">
                <a:latin typeface="Montserrat Light" panose="00000400000000000000" pitchFamily="2" charset="0"/>
              </a:rPr>
              <a:t> </a:t>
            </a:r>
            <a:r>
              <a:rPr lang="de-DE" sz="1000" err="1">
                <a:latin typeface="Montserrat Light" panose="00000400000000000000" pitchFamily="2" charset="0"/>
              </a:rPr>
              <a:t>the</a:t>
            </a:r>
            <a:r>
              <a:rPr lang="de-DE" sz="1000">
                <a:latin typeface="Montserrat Light" panose="00000400000000000000" pitchFamily="2" charset="0"/>
              </a:rPr>
              <a:t> GSMA Operator </a:t>
            </a:r>
            <a:r>
              <a:rPr lang="de-DE" sz="1000" err="1">
                <a:latin typeface="Montserrat Light" panose="00000400000000000000" pitchFamily="2" charset="0"/>
              </a:rPr>
              <a:t>Platform</a:t>
            </a:r>
            <a:r>
              <a:rPr lang="de-DE" sz="1000">
                <a:latin typeface="Montserrat Light" panose="00000400000000000000" pitchFamily="2" charset="0"/>
              </a:rPr>
              <a:t> Group </a:t>
            </a:r>
            <a:r>
              <a:rPr lang="de-DE" sz="1000" err="1">
                <a:latin typeface="Montserrat Light" panose="00000400000000000000" pitchFamily="2" charset="0"/>
              </a:rPr>
              <a:t>to</a:t>
            </a:r>
            <a:r>
              <a:rPr lang="de-DE" sz="1000">
                <a:latin typeface="Montserrat Light" panose="00000400000000000000" pitchFamily="2" charset="0"/>
              </a:rPr>
              <a:t> </a:t>
            </a:r>
            <a:r>
              <a:rPr lang="de-DE" sz="1000" err="1">
                <a:latin typeface="Montserrat Light" panose="00000400000000000000" pitchFamily="2" charset="0"/>
              </a:rPr>
              <a:t>align</a:t>
            </a:r>
            <a:r>
              <a:rPr lang="de-DE" sz="1000">
                <a:latin typeface="Montserrat Light" panose="00000400000000000000" pitchFamily="2" charset="0"/>
              </a:rPr>
              <a:t> API </a:t>
            </a:r>
            <a:r>
              <a:rPr lang="de-DE" sz="1000" err="1">
                <a:latin typeface="Montserrat Light" panose="00000400000000000000" pitchFamily="2" charset="0"/>
              </a:rPr>
              <a:t>requirements</a:t>
            </a:r>
            <a:r>
              <a:rPr lang="de-DE" sz="1000">
                <a:latin typeface="Montserrat Light" panose="00000400000000000000" pitchFamily="2" charset="0"/>
              </a:rPr>
              <a:t> and publish API </a:t>
            </a:r>
            <a:r>
              <a:rPr lang="de-DE" sz="1000" err="1">
                <a:latin typeface="Montserrat Light" panose="00000400000000000000" pitchFamily="2" charset="0"/>
              </a:rPr>
              <a:t>definitions</a:t>
            </a:r>
            <a:r>
              <a:rPr lang="de-DE" sz="1000">
                <a:latin typeface="Montserrat Light" panose="00000400000000000000" pitchFamily="2" charset="0"/>
              </a:rPr>
              <a:t> and APIs.</a:t>
            </a:r>
            <a:r>
              <a:rPr lang="en-US" sz="1000">
                <a:latin typeface="Montserrat Light" panose="000004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Montserrat Light" panose="00000400000000000000" pitchFamily="2" charset="0"/>
            </a:endParaRPr>
          </a:p>
        </p:txBody>
      </p:sp>
      <p:sp>
        <p:nvSpPr>
          <p:cNvPr id="10" name="Textfeld 9">
            <a:extLst>
              <a:ext uri="{FF2B5EF4-FFF2-40B4-BE49-F238E27FC236}">
                <a16:creationId xmlns:a16="http://schemas.microsoft.com/office/drawing/2014/main" id="{4B51F363-6035-3F4A-DC3D-A1E415C7B293}"/>
              </a:ext>
            </a:extLst>
          </p:cNvPr>
          <p:cNvSpPr txBox="1"/>
          <p:nvPr/>
        </p:nvSpPr>
        <p:spPr>
          <a:xfrm>
            <a:off x="365392" y="5838350"/>
            <a:ext cx="2880000" cy="1631216"/>
          </a:xfrm>
          <a:prstGeom prst="rect">
            <a:avLst/>
          </a:prstGeom>
          <a:noFill/>
        </p:spPr>
        <p:txBody>
          <a:bodyPr wrap="square" rtlCol="0">
            <a:spAutoFit/>
          </a:bodyPr>
          <a:lstStyle/>
          <a:p>
            <a:r>
              <a:rPr lang="en-US" sz="1000" dirty="0">
                <a:latin typeface="Montserrat Light" panose="00000400000000000000" pitchFamily="2" charset="0"/>
              </a:rPr>
              <a:t>Abstraction from Network APIs to Service APIs is necessary:</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simplify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satisfy data privacy and regulatory requirements</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facilitate application to network integration</a:t>
            </a:r>
          </a:p>
        </p:txBody>
      </p:sp>
      <p:sp>
        <p:nvSpPr>
          <p:cNvPr id="11" name="Textfeld 10">
            <a:extLst>
              <a:ext uri="{FF2B5EF4-FFF2-40B4-BE49-F238E27FC236}">
                <a16:creationId xmlns:a16="http://schemas.microsoft.com/office/drawing/2014/main" id="{C8315C4B-3AE8-BA9E-4A60-A0427EDFB378}"/>
              </a:ext>
            </a:extLst>
          </p:cNvPr>
          <p:cNvSpPr txBox="1"/>
          <p:nvPr/>
        </p:nvSpPr>
        <p:spPr>
          <a:xfrm>
            <a:off x="3587099" y="5838350"/>
            <a:ext cx="2880000" cy="1477328"/>
          </a:xfrm>
          <a:prstGeom prst="rect">
            <a:avLst/>
          </a:prstGeom>
          <a:noFill/>
        </p:spPr>
        <p:txBody>
          <a:bodyPr wrap="square" rtlCol="0">
            <a:spAutoFit/>
          </a:bodyPr>
          <a:lstStyle/>
          <a:p>
            <a:r>
              <a:rPr lang="en-US" sz="1000" dirty="0">
                <a:latin typeface="Montserrat Light" panose="00000400000000000000" pitchFamily="2" charset="0"/>
              </a:rPr>
              <a:t>Availability across telco networks and countries is necessary:</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ensure seamless customer experience</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accelerate education and promotion</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support application portability</a:t>
            </a:r>
          </a:p>
        </p:txBody>
      </p:sp>
      <p:sp>
        <p:nvSpPr>
          <p:cNvPr id="12" name="Textfeld 11">
            <a:extLst>
              <a:ext uri="{FF2B5EF4-FFF2-40B4-BE49-F238E27FC236}">
                <a16:creationId xmlns:a16="http://schemas.microsoft.com/office/drawing/2014/main" id="{70463976-1354-BDDA-18A9-EEFA0BB1625A}"/>
              </a:ext>
            </a:extLst>
          </p:cNvPr>
          <p:cNvSpPr txBox="1"/>
          <p:nvPr/>
        </p:nvSpPr>
        <p:spPr>
          <a:xfrm>
            <a:off x="370278" y="251736"/>
            <a:ext cx="740908" cy="215444"/>
          </a:xfrm>
          <a:prstGeom prst="rect">
            <a:avLst/>
          </a:prstGeom>
          <a:noFill/>
        </p:spPr>
        <p:txBody>
          <a:bodyPr wrap="none" rtlCol="0">
            <a:spAutoFit/>
          </a:bodyPr>
          <a:lstStyle/>
          <a:p>
            <a:r>
              <a:rPr lang="de-DE" sz="800">
                <a:latin typeface="Montserrat Light" panose="00000400000000000000" pitchFamily="2" charset="0"/>
              </a:rPr>
              <a:t>27.07.2024</a:t>
            </a:r>
            <a:endParaRPr lang="de-DE" sz="800" dirty="0">
              <a:latin typeface="Montserrat Light" panose="00000400000000000000" pitchFamily="2" charset="0"/>
            </a:endParaRPr>
          </a:p>
        </p:txBody>
      </p:sp>
      <p:pic>
        <p:nvPicPr>
          <p:cNvPr id="13" name="Grafik 12">
            <a:extLst>
              <a:ext uri="{FF2B5EF4-FFF2-40B4-BE49-F238E27FC236}">
                <a16:creationId xmlns:a16="http://schemas.microsoft.com/office/drawing/2014/main" id="{4E5BE510-F09C-2FA3-92A8-4110C68CEF21}"/>
              </a:ext>
            </a:extLst>
          </p:cNvPr>
          <p:cNvPicPr>
            <a:picLocks noChangeAspect="1"/>
          </p:cNvPicPr>
          <p:nvPr/>
        </p:nvPicPr>
        <p:blipFill>
          <a:blip r:embed="rId5"/>
          <a:stretch>
            <a:fillRect/>
          </a:stretch>
        </p:blipFill>
        <p:spPr>
          <a:xfrm>
            <a:off x="4189767" y="236148"/>
            <a:ext cx="2319849" cy="446621"/>
          </a:xfrm>
          <a:prstGeom prst="rect">
            <a:avLst/>
          </a:prstGeom>
        </p:spPr>
      </p:pic>
      <p:pic>
        <p:nvPicPr>
          <p:cNvPr id="14" name="Grafik 13">
            <a:extLst>
              <a:ext uri="{FF2B5EF4-FFF2-40B4-BE49-F238E27FC236}">
                <a16:creationId xmlns:a16="http://schemas.microsoft.com/office/drawing/2014/main" id="{C241C6D6-74BB-62B8-6751-B341EF810498}"/>
              </a:ext>
            </a:extLst>
          </p:cNvPr>
          <p:cNvPicPr>
            <a:picLocks noChangeAspect="1"/>
          </p:cNvPicPr>
          <p:nvPr/>
        </p:nvPicPr>
        <p:blipFill>
          <a:blip r:embed="rId6"/>
          <a:stretch>
            <a:fillRect/>
          </a:stretch>
        </p:blipFill>
        <p:spPr>
          <a:xfrm>
            <a:off x="5772320" y="1589152"/>
            <a:ext cx="724596" cy="724596"/>
          </a:xfrm>
          <a:prstGeom prst="rect">
            <a:avLst/>
          </a:prstGeom>
          <a:ln w="3175">
            <a:solidFill>
              <a:schemeClr val="tx1"/>
            </a:solidFill>
          </a:ln>
        </p:spPr>
      </p:pic>
      <p:pic>
        <p:nvPicPr>
          <p:cNvPr id="2" name="Grafik 1">
            <a:extLst>
              <a:ext uri="{FF2B5EF4-FFF2-40B4-BE49-F238E27FC236}">
                <a16:creationId xmlns:a16="http://schemas.microsoft.com/office/drawing/2014/main" id="{DC707136-7680-254C-FAB2-63CFAB9DB306}"/>
              </a:ext>
            </a:extLst>
          </p:cNvPr>
          <p:cNvPicPr>
            <a:picLocks noChangeAspect="1"/>
          </p:cNvPicPr>
          <p:nvPr/>
        </p:nvPicPr>
        <p:blipFill>
          <a:blip r:embed="rId7"/>
          <a:stretch>
            <a:fillRect/>
          </a:stretch>
        </p:blipFill>
        <p:spPr>
          <a:xfrm>
            <a:off x="192237" y="7561804"/>
            <a:ext cx="6475761" cy="2335098"/>
          </a:xfrm>
          <a:prstGeom prst="rect">
            <a:avLst/>
          </a:prstGeom>
        </p:spPr>
      </p:pic>
    </p:spTree>
    <p:extLst>
      <p:ext uri="{BB962C8B-B14F-4D97-AF65-F5344CB8AC3E}">
        <p14:creationId xmlns:p14="http://schemas.microsoft.com/office/powerpoint/2010/main" val="7531759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8" ma:contentTypeDescription="Ein neues Dokument erstellen." ma:contentTypeScope="" ma:versionID="6743b63c00ca1b836503a1e7d79de5f6">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7df0be0bc9a5654e75e7c5b6be00286d"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FB6EF1-0BB7-4926-9DDA-55BF1304A87D}">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customXml/itemProps2.xml><?xml version="1.0" encoding="utf-8"?>
<ds:datastoreItem xmlns:ds="http://schemas.openxmlformats.org/officeDocument/2006/customXml" ds:itemID="{61F0326B-7C1A-45A3-8DA0-69177D7DF157}">
  <ds:schemaRefs>
    <ds:schemaRef ds:uri="http://schemas.microsoft.com/sharepoint/v3/contenttype/forms"/>
  </ds:schemaRefs>
</ds:datastoreItem>
</file>

<file path=customXml/itemProps3.xml><?xml version="1.0" encoding="utf-8"?>
<ds:datastoreItem xmlns:ds="http://schemas.openxmlformats.org/officeDocument/2006/customXml" ds:itemID="{3E09281D-64EC-4B41-BF41-414128D817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CAMARA Master Template</Template>
  <TotalTime>0</TotalTime>
  <Words>274</Words>
  <Application>Microsoft Office PowerPoint</Application>
  <PresentationFormat>A4-Papier (210 x 297 mm)</PresentationFormat>
  <Paragraphs>15</Paragraphs>
  <Slides>1</Slides>
  <Notes>0</Notes>
  <HiddenSlides>0</HiddenSlides>
  <MMClips>0</MMClips>
  <ScaleCrop>false</ScaleCrop>
  <HeadingPairs>
    <vt:vector size="8" baseType="variant">
      <vt:variant>
        <vt:lpstr>Verwendete Schriftarten</vt:lpstr>
      </vt:variant>
      <vt:variant>
        <vt:i4>9</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2" baseType="lpstr">
      <vt:lpstr>Calibri</vt:lpstr>
      <vt:lpstr>Wingdings 2</vt:lpstr>
      <vt:lpstr>Montserrat Light</vt:lpstr>
      <vt:lpstr>Wingdings</vt:lpstr>
      <vt:lpstr>FlexoSoft</vt:lpstr>
      <vt:lpstr>Montserrat</vt:lpstr>
      <vt:lpstr>Montserrat SemiBold</vt:lpstr>
      <vt:lpstr>Arial</vt:lpstr>
      <vt:lpstr>Open Sans</vt:lpstr>
      <vt:lpstr>Detecon_Master</vt:lpstr>
      <vt:lpstr>think-cell Folie</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17</cp:revision>
  <dcterms:created xsi:type="dcterms:W3CDTF">2023-03-22T17:04:48Z</dcterms:created>
  <dcterms:modified xsi:type="dcterms:W3CDTF">2024-07-29T13:35:58Z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